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DD"/>
    <a:srgbClr val="E65F00"/>
    <a:srgbClr val="FF6969"/>
    <a:srgbClr val="FF0000"/>
    <a:srgbClr val="820000"/>
    <a:srgbClr val="F46F02"/>
    <a:srgbClr val="FD8B7F"/>
    <a:srgbClr val="FFCD64"/>
    <a:srgbClr val="986918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$32,000.00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$32,000.00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$70,000.00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Tesorero Municipal $32,000.00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Contralor Municipal $32,000.00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Presidente Municipal $70,000.00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25" y="1979817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00544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$74,157,425.92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$20,576,900.00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$38,567,062.40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$18,106,938.35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$6,028,000.00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$71,524,300.00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$8,001,015.55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$241,961,642.22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4796222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588 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50 policías municipales y 0 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4150111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i="1" dirty="0">
                <a:solidFill>
                  <a:srgbClr val="FF0000"/>
                </a:solidFill>
              </a:rPr>
              <a:t>Poner aquí los link(s) de la(s) página(s) del Municipio (propia o ICAI)</a:t>
            </a:r>
          </a:p>
          <a:p>
            <a:pPr algn="just">
              <a:lnSpc>
                <a:spcPct val="150000"/>
              </a:lnSpc>
            </a:pPr>
            <a:r>
              <a:rPr lang="es-MX" sz="1600" b="1" i="1" dirty="0">
                <a:solidFill>
                  <a:schemeClr val="accent1">
                    <a:lumMod val="75000"/>
                  </a:schemeClr>
                </a:solidFill>
              </a:rPr>
              <a:t>http://www2.icai.org.mx/ipo/dependencia.php?dep=50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2019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2019-2021 –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63024"/>
              </p:ext>
            </p:extLst>
          </p:nvPr>
        </p:nvGraphicFramePr>
        <p:xfrm>
          <a:off x="3569172" y="3728080"/>
          <a:ext cx="4626899" cy="2933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$20,957,506.88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$24,255,370.34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$130,205.00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$41,200,000.00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$155,265,560.00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$108,000.00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$241,961,642.22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63058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$148,829,342.22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$93,132,300.00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$241,961,642.22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C43276-E4E7-44B9-B8B8-528C2C73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32656"/>
            <a:ext cx="5328592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14989</TotalTime>
  <Words>1156</Words>
  <Application>Microsoft Office PowerPoint</Application>
  <PresentationFormat>Presentación en pantalla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user2</cp:lastModifiedBy>
  <cp:revision>208</cp:revision>
  <dcterms:created xsi:type="dcterms:W3CDTF">2014-07-21T19:40:48Z</dcterms:created>
  <dcterms:modified xsi:type="dcterms:W3CDTF">2019-01-15T23:04:40Z</dcterms:modified>
</cp:coreProperties>
</file>