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$36,882.00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$36,882.00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$36,882.00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$36,882.00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11/09/2020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MÚZQUIZ,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2021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05334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$75,341,072.00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$12,995,440.00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$41,409,237.87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$20,040,000.00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$890,098.61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$32,931,901.39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$183,607,749.87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06205022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52</a:t>
            </a:r>
            <a:r>
              <a:rPr lang="es-MX" b="1" dirty="0">
                <a:solidFill>
                  <a:schemeClr val="tx1"/>
                </a:solidFill>
              </a:rPr>
              <a:t> policías municipales y   </a:t>
            </a:r>
            <a:r>
              <a:rPr lang="es-MX" b="1" u="sng" dirty="0">
                <a:solidFill>
                  <a:schemeClr val="tx1"/>
                </a:solidFill>
              </a:rPr>
              <a:t>0</a:t>
            </a:r>
            <a:r>
              <a:rPr lang="es-MX" b="1" dirty="0">
                <a:solidFill>
                  <a:schemeClr val="tx1"/>
                </a:solidFill>
              </a:rPr>
              <a:t>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622</a:t>
            </a:r>
            <a:r>
              <a:rPr lang="es-MX" b="1" dirty="0">
                <a:solidFill>
                  <a:schemeClr val="tx1"/>
                </a:solidFill>
              </a:rPr>
              <a:t>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www.muzquiz.gob.mx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2021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58457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$ 22,284,918.46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$70,728.00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$11,994,440.20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$10,036.71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$148,377,772.00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$183,607,749.87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90055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$143,585,848.48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$40,021,901.39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$183,607,749.87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3329919" y="4729386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0B7010-9E21-4B41-A5D0-406AF136A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77716"/>
              </p:ext>
            </p:extLst>
          </p:nvPr>
        </p:nvGraphicFramePr>
        <p:xfrm>
          <a:off x="909903" y="677297"/>
          <a:ext cx="2811709" cy="4639909"/>
        </p:xfrm>
        <a:graphic>
          <a:graphicData uri="http://schemas.openxmlformats.org/drawingml/2006/table">
            <a:tbl>
              <a:tblPr/>
              <a:tblGrid>
                <a:gridCol w="1887426">
                  <a:extLst>
                    <a:ext uri="{9D8B030D-6E8A-4147-A177-3AD203B41FA5}">
                      <a16:colId xmlns:a16="http://schemas.microsoft.com/office/drawing/2014/main" val="2277941322"/>
                    </a:ext>
                  </a:extLst>
                </a:gridCol>
                <a:gridCol w="924283">
                  <a:extLst>
                    <a:ext uri="{9D8B030D-6E8A-4147-A177-3AD203B41FA5}">
                      <a16:colId xmlns:a16="http://schemas.microsoft.com/office/drawing/2014/main" val="734987676"/>
                    </a:ext>
                  </a:extLst>
                </a:gridCol>
              </a:tblGrid>
              <a:tr h="28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UNIDADES ADMINISTRATIVAS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 ASIGNADO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42913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PRESIDENCIA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$3,209,636.00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5992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CABILDO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$10,133,500.00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01062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CONTRALORÍA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$2,222,000.00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083485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 PÚBLICA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$16,504,500.00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88217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ECOLOGÍA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$1,752,000.00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3027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OBRAS PÚBLICAS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$44,729,003.93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55422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RURAL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$1,065,384.00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04225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PRIMARIOS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$29,354,076.00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92632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AYUNTAMIENTO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$4,267,767.94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4917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SOCIAL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$3,144,748.00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89976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TESORERÍA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$18,249,409.37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909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D.I.F. MUNICIPAL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$6,825,148.00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52216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JUBILADOS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$8,150,000.00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36679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MUSEOS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$1,694,500.00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37535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CATASTRO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$1,401,000.00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20995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DE AGUA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$7,715,832.63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5108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OFICIALIA MAYOR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$2,595,436.00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55121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FOMENTO DEPORTIVO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$2,062,668.00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965827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COORDINACIONES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$7,804,200.00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57852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$683,000.00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7241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TRANSPARANCIA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$368,956.00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01909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 CIUDADANA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$60,700.00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22572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BIBLIOTECAS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$611,500.00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0813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$1,041,200.00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79604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FOMENTO ECONOMICO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$660,828.00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52159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SOCIAL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$6,299,716.00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59410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$553,300.00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14522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TENENCIA DE LA TIERRA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$447,740.00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05576"/>
                  </a:ext>
                </a:extLst>
              </a:tr>
              <a:tr h="1416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$183,607,749.87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1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15162</TotalTime>
  <Words>1319</Words>
  <Application>Microsoft Office PowerPoint</Application>
  <PresentationFormat>Presentación en pantalla (4:3)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MUNICIPIO DE MUZQUIZ COAHUILA</cp:lastModifiedBy>
  <cp:revision>227</cp:revision>
  <cp:lastPrinted>2020-09-11T19:28:49Z</cp:lastPrinted>
  <dcterms:created xsi:type="dcterms:W3CDTF">2014-07-21T19:40:48Z</dcterms:created>
  <dcterms:modified xsi:type="dcterms:W3CDTF">2020-09-11T19:30:32Z</dcterms:modified>
</cp:coreProperties>
</file>